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60" r:id="rId4"/>
    <p:sldId id="257" r:id="rId5"/>
    <p:sldId id="272" r:id="rId6"/>
    <p:sldId id="273" r:id="rId7"/>
    <p:sldId id="258" r:id="rId8"/>
    <p:sldId id="267" r:id="rId9"/>
    <p:sldId id="268" r:id="rId10"/>
    <p:sldId id="269" r:id="rId11"/>
    <p:sldId id="270" r:id="rId12"/>
    <p:sldId id="271" r:id="rId13"/>
    <p:sldId id="274" r:id="rId14"/>
    <p:sldId id="259" r:id="rId15"/>
    <p:sldId id="264" r:id="rId16"/>
    <p:sldId id="265" r:id="rId17"/>
    <p:sldId id="266" r:id="rId18"/>
    <p:sldId id="261" r:id="rId19"/>
    <p:sldId id="26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jp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5.jp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6C8707-6EE5-C9C7-900F-C53A08E294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5931" y="509966"/>
            <a:ext cx="9342453" cy="2387600"/>
          </a:xfrm>
        </p:spPr>
        <p:txBody>
          <a:bodyPr/>
          <a:lstStyle/>
          <a:p>
            <a:r>
              <a:rPr lang="de-DE" dirty="0"/>
              <a:t>Roboter </a:t>
            </a:r>
            <a:r>
              <a:rPr lang="de-DE" dirty="0" err="1"/>
              <a:t>orchestrierungssoftware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B4ADD9F-33EE-0CBE-E649-51A607099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55931" y="3772953"/>
            <a:ext cx="8791575" cy="1998674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de-DE" dirty="0"/>
              <a:t>Fach: Systemadministration	Betreuer: </a:t>
            </a:r>
            <a:r>
              <a:rPr lang="de-DE" dirty="0" err="1"/>
              <a:t>M.Sc</a:t>
            </a:r>
            <a:r>
              <a:rPr lang="de-DE" dirty="0"/>
              <a:t>. </a:t>
            </a:r>
            <a:r>
              <a:rPr lang="de-DE" dirty="0" err="1"/>
              <a:t>aykan</a:t>
            </a:r>
            <a:r>
              <a:rPr lang="de-DE" dirty="0"/>
              <a:t> d. inan</a:t>
            </a:r>
          </a:p>
          <a:p>
            <a:pPr>
              <a:lnSpc>
                <a:spcPct val="100000"/>
              </a:lnSpc>
            </a:pPr>
            <a:r>
              <a:rPr lang="de-DE" dirty="0"/>
              <a:t>Stefan </a:t>
            </a:r>
            <a:r>
              <a:rPr lang="de-DE" dirty="0" err="1"/>
              <a:t>geiring</a:t>
            </a:r>
            <a:r>
              <a:rPr lang="de-DE" dirty="0"/>
              <a:t> 30658</a:t>
            </a:r>
          </a:p>
          <a:p>
            <a:pPr>
              <a:lnSpc>
                <a:spcPct val="100000"/>
              </a:lnSpc>
            </a:pPr>
            <a:r>
              <a:rPr lang="de-DE" dirty="0"/>
              <a:t>Nicolas </a:t>
            </a:r>
            <a:r>
              <a:rPr lang="de-DE" dirty="0" err="1"/>
              <a:t>baumgärtner</a:t>
            </a:r>
            <a:r>
              <a:rPr lang="de-DE" dirty="0"/>
              <a:t> 32849</a:t>
            </a:r>
          </a:p>
          <a:p>
            <a:pPr>
              <a:lnSpc>
                <a:spcPct val="100000"/>
              </a:lnSpc>
            </a:pPr>
            <a:r>
              <a:rPr lang="de-DE" dirty="0"/>
              <a:t>Marvin </a:t>
            </a:r>
            <a:r>
              <a:rPr lang="de-DE" dirty="0" err="1"/>
              <a:t>müller</a:t>
            </a:r>
            <a:r>
              <a:rPr lang="de-DE" dirty="0"/>
              <a:t> 32850</a:t>
            </a:r>
          </a:p>
          <a:p>
            <a:pPr>
              <a:lnSpc>
                <a:spcPct val="100000"/>
              </a:lnSpc>
            </a:pPr>
            <a:r>
              <a:rPr lang="de-DE" dirty="0"/>
              <a:t>28.01.2023</a:t>
            </a:r>
          </a:p>
        </p:txBody>
      </p:sp>
    </p:spTree>
    <p:extLst>
      <p:ext uri="{BB962C8B-B14F-4D97-AF65-F5344CB8AC3E}">
        <p14:creationId xmlns:p14="http://schemas.microsoft.com/office/powerpoint/2010/main" val="166524087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C362D3-AFED-95AF-1CD4-AD6DE0A22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Gesamtaufbau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ECFBA7E-907E-979E-8E65-8BCE687A2A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0332" y="1753300"/>
            <a:ext cx="6511335" cy="4883502"/>
          </a:xfrm>
        </p:spPr>
      </p:pic>
    </p:spTree>
    <p:extLst>
      <p:ext uri="{BB962C8B-B14F-4D97-AF65-F5344CB8AC3E}">
        <p14:creationId xmlns:p14="http://schemas.microsoft.com/office/powerpoint/2010/main" val="8087469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738B04-660B-DCB5-F012-FE3328961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Kompilierungspipeline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D2F512-5A68-E254-387E-71D06FF4F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6207344" cy="2976854"/>
          </a:xfrm>
        </p:spPr>
        <p:txBody>
          <a:bodyPr/>
          <a:lstStyle/>
          <a:p>
            <a:r>
              <a:rPr lang="de-DE" dirty="0"/>
              <a:t>ROS -&gt; Micro-ROS -&gt; RTOS -&gt; ESP-IDF</a:t>
            </a:r>
          </a:p>
          <a:p>
            <a:r>
              <a:rPr lang="de-DE" dirty="0"/>
              <a:t>Micro-ROS Pipeline</a:t>
            </a:r>
          </a:p>
          <a:p>
            <a:r>
              <a:rPr lang="de-DE" dirty="0" err="1"/>
              <a:t>VSCode</a:t>
            </a:r>
            <a:r>
              <a:rPr lang="de-DE" dirty="0"/>
              <a:t> Erweiterung</a:t>
            </a:r>
          </a:p>
          <a:p>
            <a:r>
              <a:rPr lang="de-DE" dirty="0"/>
              <a:t>Docker-Container</a:t>
            </a:r>
          </a:p>
          <a:p>
            <a:r>
              <a:rPr lang="de-DE" dirty="0"/>
              <a:t>Kritische Einstellungen</a:t>
            </a:r>
          </a:p>
        </p:txBody>
      </p:sp>
    </p:spTree>
    <p:extLst>
      <p:ext uri="{BB962C8B-B14F-4D97-AF65-F5344CB8AC3E}">
        <p14:creationId xmlns:p14="http://schemas.microsoft.com/office/powerpoint/2010/main" val="34513044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7341F-F9AC-BDD5-349E-96B151EF3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858" y="408794"/>
            <a:ext cx="1551453" cy="706943"/>
          </a:xfrm>
        </p:spPr>
        <p:txBody>
          <a:bodyPr/>
          <a:lstStyle/>
          <a:p>
            <a:r>
              <a:rPr lang="de-DE" dirty="0"/>
              <a:t>Code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C9D5AD-3EBD-5EAD-0571-581F4E144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8858" y="1407083"/>
            <a:ext cx="9905999" cy="4490377"/>
          </a:xfrm>
        </p:spPr>
        <p:txBody>
          <a:bodyPr>
            <a:normAutofit/>
          </a:bodyPr>
          <a:lstStyle/>
          <a:p>
            <a:r>
              <a:rPr lang="de-DE" dirty="0"/>
              <a:t>Initialisierung Pins</a:t>
            </a:r>
          </a:p>
          <a:p>
            <a:r>
              <a:rPr lang="de-DE" dirty="0"/>
              <a:t>Initialisierung Node Subscriber und </a:t>
            </a:r>
            <a:r>
              <a:rPr lang="de-DE" dirty="0" err="1"/>
              <a:t>Timer</a:t>
            </a:r>
            <a:endParaRPr lang="de-DE" dirty="0"/>
          </a:p>
          <a:p>
            <a:r>
              <a:rPr lang="de-DE" dirty="0"/>
              <a:t>Warten auf Nachrichten</a:t>
            </a:r>
          </a:p>
          <a:p>
            <a:r>
              <a:rPr lang="de-DE" dirty="0"/>
              <a:t>Abbildung der Message auf Steuerbereich</a:t>
            </a:r>
          </a:p>
          <a:p>
            <a:r>
              <a:rPr lang="de-DE" dirty="0"/>
              <a:t>Berechnung Rad-Drehrichtung</a:t>
            </a:r>
          </a:p>
          <a:p>
            <a:r>
              <a:rPr lang="de-DE" dirty="0"/>
              <a:t>Berechnung Rad-Geschwindigkeit</a:t>
            </a:r>
          </a:p>
          <a:p>
            <a:r>
              <a:rPr lang="de-DE" dirty="0"/>
              <a:t>PWM-Signal</a:t>
            </a:r>
          </a:p>
        </p:txBody>
      </p:sp>
    </p:spTree>
    <p:extLst>
      <p:ext uri="{BB962C8B-B14F-4D97-AF65-F5344CB8AC3E}">
        <p14:creationId xmlns:p14="http://schemas.microsoft.com/office/powerpoint/2010/main" val="9965501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7341F-F9AC-BDD5-349E-96B151EF3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858" y="408794"/>
            <a:ext cx="1551453" cy="706943"/>
          </a:xfrm>
        </p:spPr>
        <p:txBody>
          <a:bodyPr/>
          <a:lstStyle/>
          <a:p>
            <a:r>
              <a:rPr lang="de-DE" dirty="0"/>
              <a:t>Code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53D42D8-DB5A-4EEA-BDF0-D3F53229C8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92240" y="1115737"/>
            <a:ext cx="6947070" cy="5210303"/>
          </a:xfrm>
        </p:spPr>
      </p:pic>
    </p:spTree>
    <p:extLst>
      <p:ext uri="{BB962C8B-B14F-4D97-AF65-F5344CB8AC3E}">
        <p14:creationId xmlns:p14="http://schemas.microsoft.com/office/powerpoint/2010/main" val="320655402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2C8E72-2943-A25B-0102-4B3491634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Roboterplatform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FBC9F2-5D79-325E-20D1-695598038DC2}"/>
              </a:ext>
            </a:extLst>
          </p:cNvPr>
          <p:cNvSpPr txBox="1"/>
          <p:nvPr/>
        </p:nvSpPr>
        <p:spPr>
          <a:xfrm>
            <a:off x="1141413" y="2351782"/>
            <a:ext cx="54009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Ziel: kostengünstige Plattform für Demonstration erschaffen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5E33899-D2FE-0566-5E4C-0194F0767DDF}"/>
              </a:ext>
            </a:extLst>
          </p:cNvPr>
          <p:cNvSpPr txBox="1"/>
          <p:nvPr/>
        </p:nvSpPr>
        <p:spPr>
          <a:xfrm>
            <a:off x="1141413" y="3821253"/>
            <a:ext cx="54009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Modularer Aufbau und iterativ </a:t>
            </a:r>
            <a:r>
              <a:rPr lang="de-DE" sz="3200" dirty="0" err="1"/>
              <a:t>designed</a:t>
            </a:r>
            <a:endParaRPr lang="de-DE" sz="3200" dirty="0"/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43FCC9C8-7156-1022-37CA-4A5D3C6CF1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800000">
            <a:off x="7176607" y="2037060"/>
            <a:ext cx="3541713" cy="278387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62608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9A9180BE-F13E-6AD0-FFC9-CF6115C9F5B7}"/>
              </a:ext>
            </a:extLst>
          </p:cNvPr>
          <p:cNvSpPr txBox="1"/>
          <p:nvPr/>
        </p:nvSpPr>
        <p:spPr>
          <a:xfrm>
            <a:off x="1250470" y="1497169"/>
            <a:ext cx="4311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Getriebe 3D-gedruckt</a:t>
            </a:r>
          </a:p>
        </p:txBody>
      </p:sp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4D7E29AD-7401-E110-7928-0454DB57DBB5}"/>
              </a:ext>
            </a:extLst>
          </p:cNvPr>
          <p:cNvSpPr/>
          <p:nvPr/>
        </p:nvSpPr>
        <p:spPr>
          <a:xfrm>
            <a:off x="6015416" y="1606415"/>
            <a:ext cx="1198228" cy="427838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50E312D-3F10-5DFE-D7A0-048B6E31E998}"/>
              </a:ext>
            </a:extLst>
          </p:cNvPr>
          <p:cNvSpPr txBox="1"/>
          <p:nvPr/>
        </p:nvSpPr>
        <p:spPr>
          <a:xfrm>
            <a:off x="7524035" y="1493080"/>
            <a:ext cx="3463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Modelbaumotor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F431F89-1AB6-9F73-C1B9-4D21BA1EF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939" y="2587664"/>
            <a:ext cx="3463254" cy="27772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EE248B4-B1F4-6A1A-3B79-A275A4E46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275" y="2587663"/>
            <a:ext cx="2777257" cy="277725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Titel 1">
            <a:extLst>
              <a:ext uri="{FF2B5EF4-FFF2-40B4-BE49-F238E27FC236}">
                <a16:creationId xmlns:a16="http://schemas.microsoft.com/office/drawing/2014/main" id="{60C660FE-743B-B5BB-F12C-17EDDFF88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0470" y="295352"/>
            <a:ext cx="3564811" cy="646331"/>
          </a:xfrm>
        </p:spPr>
        <p:txBody>
          <a:bodyPr/>
          <a:lstStyle/>
          <a:p>
            <a:r>
              <a:rPr lang="de-DE" dirty="0"/>
              <a:t>Design Prozess</a:t>
            </a:r>
          </a:p>
        </p:txBody>
      </p:sp>
    </p:spTree>
    <p:extLst>
      <p:ext uri="{BB962C8B-B14F-4D97-AF65-F5344CB8AC3E}">
        <p14:creationId xmlns:p14="http://schemas.microsoft.com/office/powerpoint/2010/main" val="1115607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9A9180BE-F13E-6AD0-FFC9-CF6115C9F5B7}"/>
              </a:ext>
            </a:extLst>
          </p:cNvPr>
          <p:cNvSpPr txBox="1"/>
          <p:nvPr/>
        </p:nvSpPr>
        <p:spPr>
          <a:xfrm>
            <a:off x="1250470" y="1480228"/>
            <a:ext cx="4311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Freilaufrolle V1</a:t>
            </a:r>
          </a:p>
        </p:txBody>
      </p:sp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4D7E29AD-7401-E110-7928-0454DB57DBB5}"/>
              </a:ext>
            </a:extLst>
          </p:cNvPr>
          <p:cNvSpPr/>
          <p:nvPr/>
        </p:nvSpPr>
        <p:spPr>
          <a:xfrm>
            <a:off x="5416302" y="1552988"/>
            <a:ext cx="1198228" cy="427838"/>
          </a:xfrm>
          <a:prstGeom prst="rightArrow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50E312D-3F10-5DFE-D7A0-048B6E31E998}"/>
              </a:ext>
            </a:extLst>
          </p:cNvPr>
          <p:cNvSpPr txBox="1"/>
          <p:nvPr/>
        </p:nvSpPr>
        <p:spPr>
          <a:xfrm>
            <a:off x="7666648" y="1417579"/>
            <a:ext cx="3463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Freilaufrolle V2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C571CFF-2955-E562-4ECA-E67F8C220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263689" y="2249711"/>
            <a:ext cx="3429000" cy="34554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0E6B02C5-C0E0-1D23-A096-E7105366DA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82" t="2022" r="31951" b="10820"/>
          <a:stretch/>
        </p:blipFill>
        <p:spPr>
          <a:xfrm>
            <a:off x="7213644" y="2262929"/>
            <a:ext cx="4123823" cy="3429001"/>
          </a:xfrm>
          <a:prstGeom prst="rect">
            <a:avLst/>
          </a:prstGeom>
        </p:spPr>
      </p:pic>
      <p:sp>
        <p:nvSpPr>
          <p:cNvPr id="14" name="Titel 1">
            <a:extLst>
              <a:ext uri="{FF2B5EF4-FFF2-40B4-BE49-F238E27FC236}">
                <a16:creationId xmlns:a16="http://schemas.microsoft.com/office/drawing/2014/main" id="{754A2E24-A9DC-DEB7-4E36-69F713522A75}"/>
              </a:ext>
            </a:extLst>
          </p:cNvPr>
          <p:cNvSpPr txBox="1">
            <a:spLocks/>
          </p:cNvSpPr>
          <p:nvPr/>
        </p:nvSpPr>
        <p:spPr>
          <a:xfrm>
            <a:off x="1250470" y="295352"/>
            <a:ext cx="3564811" cy="646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Design Prozess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4309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9C4567-1D73-A884-414E-A8F7BAA56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0470" y="295352"/>
            <a:ext cx="3564811" cy="646331"/>
          </a:xfrm>
        </p:spPr>
        <p:txBody>
          <a:bodyPr/>
          <a:lstStyle/>
          <a:p>
            <a:r>
              <a:rPr lang="de-DE" dirty="0"/>
              <a:t>Design Prozess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A9180BE-F13E-6AD0-FFC9-CF6115C9F5B7}"/>
              </a:ext>
            </a:extLst>
          </p:cNvPr>
          <p:cNvSpPr txBox="1"/>
          <p:nvPr/>
        </p:nvSpPr>
        <p:spPr>
          <a:xfrm>
            <a:off x="3940029" y="941683"/>
            <a:ext cx="4311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Modularer Aufbau</a:t>
            </a:r>
          </a:p>
        </p:txBody>
      </p:sp>
      <p:pic>
        <p:nvPicPr>
          <p:cNvPr id="3" name="SysAdmin Robo v41">
            <a:hlinkClick r:id="" action="ppaction://media"/>
            <a:extLst>
              <a:ext uri="{FF2B5EF4-FFF2-40B4-BE49-F238E27FC236}">
                <a16:creationId xmlns:a16="http://schemas.microsoft.com/office/drawing/2014/main" id="{CD0C616A-C834-99DE-10F7-A9F19CC925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80300" y="1588014"/>
            <a:ext cx="4971671" cy="279656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75AD0B6-0C6A-D9AF-8B4D-7623CB86C5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585" y="1264848"/>
            <a:ext cx="2213053" cy="167369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4893B1C-4286-B4FB-3F0A-236EF888A3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2994" y="1264848"/>
            <a:ext cx="2284022" cy="161038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0EF2E79-034D-2FED-6563-393AAEFDBD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469" y="4660576"/>
            <a:ext cx="2300287" cy="198596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244409EB-3AB5-F7A4-1358-D723366C9A1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41247" y="4586128"/>
            <a:ext cx="3177461" cy="2014048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B0073FFF-2A09-6266-BFBF-6E1AD915A42D}"/>
              </a:ext>
            </a:extLst>
          </p:cNvPr>
          <p:cNvSpPr txBox="1"/>
          <p:nvPr/>
        </p:nvSpPr>
        <p:spPr>
          <a:xfrm>
            <a:off x="247020" y="3049444"/>
            <a:ext cx="29491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Freilaufrolle</a:t>
            </a:r>
          </a:p>
          <a:p>
            <a:r>
              <a:rPr lang="de-DE" dirty="0"/>
              <a:t>Ersetzbar durch andere Rollentypen oder erweiterbar durch Umweltsensoren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B030A58-D261-A6BA-5D64-2FC3F77169AE}"/>
              </a:ext>
            </a:extLst>
          </p:cNvPr>
          <p:cNvSpPr txBox="1"/>
          <p:nvPr/>
        </p:nvSpPr>
        <p:spPr>
          <a:xfrm>
            <a:off x="3032875" y="5191892"/>
            <a:ext cx="29491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Hardware-</a:t>
            </a:r>
            <a:r>
              <a:rPr lang="de-DE" dirty="0" err="1"/>
              <a:t>Platform</a:t>
            </a:r>
            <a:endParaRPr lang="de-DE" dirty="0"/>
          </a:p>
          <a:p>
            <a:r>
              <a:rPr lang="de-DE" dirty="0"/>
              <a:t>Kompatibel mit ESP32 und Raspberry Pi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12798B93-E3A3-2466-20FF-A67C52CEB54B}"/>
              </a:ext>
            </a:extLst>
          </p:cNvPr>
          <p:cNvSpPr txBox="1"/>
          <p:nvPr/>
        </p:nvSpPr>
        <p:spPr>
          <a:xfrm>
            <a:off x="9669255" y="5131487"/>
            <a:ext cx="2108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Fahrgestell</a:t>
            </a:r>
          </a:p>
          <a:p>
            <a:r>
              <a:rPr lang="de-DE" dirty="0"/>
              <a:t>Erweiterbar durch Umweltsensoren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3C521DC-C7C0-0AE9-B7FA-BACE2F61BA16}"/>
              </a:ext>
            </a:extLst>
          </p:cNvPr>
          <p:cNvSpPr txBox="1"/>
          <p:nvPr/>
        </p:nvSpPr>
        <p:spPr>
          <a:xfrm>
            <a:off x="8607105" y="2875228"/>
            <a:ext cx="34469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Antrieb</a:t>
            </a:r>
          </a:p>
          <a:p>
            <a:r>
              <a:rPr lang="de-DE" dirty="0"/>
              <a:t>Theoretisch frei wählbar solange er als differentialantrieb aufgebaut ist</a:t>
            </a:r>
          </a:p>
        </p:txBody>
      </p:sp>
    </p:spTree>
    <p:extLst>
      <p:ext uri="{BB962C8B-B14F-4D97-AF65-F5344CB8AC3E}">
        <p14:creationId xmlns:p14="http://schemas.microsoft.com/office/powerpoint/2010/main" val="1107001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17" grpId="0"/>
      <p:bldP spid="18" grpId="0"/>
      <p:bldP spid="19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6E83F0-4F86-40F9-1CDE-1AC56F806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5D230A-D57F-ABB3-71FA-9F4B72231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Zeit</a:t>
            </a:r>
          </a:p>
          <a:p>
            <a:endParaRPr lang="de-DE" dirty="0"/>
          </a:p>
          <a:p>
            <a:r>
              <a:rPr lang="de-DE" dirty="0"/>
              <a:t>Pipeline</a:t>
            </a:r>
          </a:p>
          <a:p>
            <a:r>
              <a:rPr lang="de-DE" dirty="0"/>
              <a:t>defekte ESP32</a:t>
            </a:r>
          </a:p>
        </p:txBody>
      </p:sp>
    </p:spTree>
    <p:extLst>
      <p:ext uri="{BB962C8B-B14F-4D97-AF65-F5344CB8AC3E}">
        <p14:creationId xmlns:p14="http://schemas.microsoft.com/office/powerpoint/2010/main" val="367306378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FE77AF-2F1F-E37F-8553-2D44BB989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1268" y="2689715"/>
            <a:ext cx="7029464" cy="1478570"/>
          </a:xfrm>
        </p:spPr>
        <p:txBody>
          <a:bodyPr>
            <a:normAutofit/>
          </a:bodyPr>
          <a:lstStyle/>
          <a:p>
            <a:r>
              <a:rPr lang="de-DE" sz="9600" dirty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397948475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E0D26C-E5AB-6D79-8BD4-F506DFC8A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848D18D-D584-42B6-29FE-18D5BC882900}"/>
              </a:ext>
            </a:extLst>
          </p:cNvPr>
          <p:cNvSpPr txBox="1"/>
          <p:nvPr/>
        </p:nvSpPr>
        <p:spPr>
          <a:xfrm>
            <a:off x="1141413" y="1778466"/>
            <a:ext cx="9387280" cy="4158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3600" dirty="0"/>
              <a:t>Was ist Robotik und wo wird sie gebraucht?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3600" dirty="0"/>
              <a:t>Frontend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3600" dirty="0"/>
              <a:t>Backend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3600" dirty="0" err="1"/>
              <a:t>Roboterplatform</a:t>
            </a:r>
            <a:endParaRPr lang="de-DE" sz="3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3600" dirty="0"/>
              <a:t>Probleme</a:t>
            </a:r>
          </a:p>
        </p:txBody>
      </p:sp>
    </p:spTree>
    <p:extLst>
      <p:ext uri="{BB962C8B-B14F-4D97-AF65-F5344CB8AC3E}">
        <p14:creationId xmlns:p14="http://schemas.microsoft.com/office/powerpoint/2010/main" val="3252505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76B2F6-DCAA-453D-EF56-A8DA60675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154" y="385893"/>
            <a:ext cx="9012582" cy="702223"/>
          </a:xfrm>
        </p:spPr>
        <p:txBody>
          <a:bodyPr>
            <a:normAutofit fontScale="90000"/>
          </a:bodyPr>
          <a:lstStyle/>
          <a:p>
            <a:r>
              <a:rPr lang="de-DE" dirty="0"/>
              <a:t>Was ist </a:t>
            </a:r>
            <a:r>
              <a:rPr lang="de-DE" dirty="0" err="1"/>
              <a:t>robotik</a:t>
            </a:r>
            <a:r>
              <a:rPr lang="de-DE" dirty="0"/>
              <a:t> und wo wird sie gebraucht?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F8ABAE3-AE76-EA8F-8FCD-FEF71EE00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2780" y="1675390"/>
            <a:ext cx="5123520" cy="256176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FA037B8-143F-5C68-60A2-3EBC60E0C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520" y="3549255"/>
            <a:ext cx="4991063" cy="312218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9FFD3CD-D302-AD3A-8163-CBF7E9D5D1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69" t="6605" r="5653" b="25260"/>
          <a:stretch/>
        </p:blipFill>
        <p:spPr>
          <a:xfrm>
            <a:off x="7222921" y="1114008"/>
            <a:ext cx="3640822" cy="219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426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8E2495-F5CB-DA4D-DD09-EFF8D20E6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Frontend - 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E184C-2237-AD58-2E9F-258853DBB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2582572"/>
          </a:xfrm>
        </p:spPr>
        <p:txBody>
          <a:bodyPr/>
          <a:lstStyle/>
          <a:p>
            <a:r>
              <a:rPr lang="de-DE" dirty="0"/>
              <a:t>Framework / Vue.js </a:t>
            </a:r>
            <a:r>
              <a:rPr lang="de-DE" dirty="0" err="1"/>
              <a:t>React</a:t>
            </a:r>
            <a:endParaRPr lang="de-DE" dirty="0"/>
          </a:p>
          <a:p>
            <a:r>
              <a:rPr lang="de-DE" dirty="0"/>
              <a:t>UI-Komponentenbibliothek / Bootstrap... </a:t>
            </a:r>
          </a:p>
          <a:p>
            <a:r>
              <a:rPr lang="de-DE" dirty="0" err="1"/>
              <a:t>rosbridge</a:t>
            </a:r>
            <a:r>
              <a:rPr lang="de-DE" dirty="0"/>
              <a:t> </a:t>
            </a:r>
          </a:p>
          <a:p>
            <a:r>
              <a:rPr lang="de-DE" dirty="0"/>
              <a:t>ROSLIBJS</a:t>
            </a:r>
          </a:p>
        </p:txBody>
      </p:sp>
    </p:spTree>
    <p:extLst>
      <p:ext uri="{BB962C8B-B14F-4D97-AF65-F5344CB8AC3E}">
        <p14:creationId xmlns:p14="http://schemas.microsoft.com/office/powerpoint/2010/main" val="18524943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8E2495-F5CB-DA4D-DD09-EFF8D20E6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Frontend – Kommunikation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E184C-2237-AD58-2E9F-258853DBB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1886285"/>
          </a:xfrm>
        </p:spPr>
        <p:txBody>
          <a:bodyPr/>
          <a:lstStyle/>
          <a:p>
            <a:r>
              <a:rPr lang="de-DE" dirty="0"/>
              <a:t>ROS -&gt; TCP </a:t>
            </a:r>
          </a:p>
          <a:p>
            <a:r>
              <a:rPr lang="de-DE" dirty="0"/>
              <a:t>Web -&gt; </a:t>
            </a:r>
            <a:r>
              <a:rPr lang="de-DE" dirty="0" err="1"/>
              <a:t>Websockets</a:t>
            </a:r>
            <a:r>
              <a:rPr lang="de-DE" dirty="0"/>
              <a:t> </a:t>
            </a:r>
          </a:p>
          <a:p>
            <a:r>
              <a:rPr lang="de-DE" dirty="0"/>
              <a:t>Brücke -&gt; </a:t>
            </a:r>
            <a:r>
              <a:rPr lang="de-DE" dirty="0" err="1"/>
              <a:t>rosbridge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A8CCBDB-1337-5442-07DA-47CF057B4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586" y="2249487"/>
            <a:ext cx="583882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4920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8E2495-F5CB-DA4D-DD09-EFF8D20E6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Frontend – Aufbau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E184C-2237-AD58-2E9F-258853DBB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19137"/>
            <a:ext cx="3942316" cy="1886285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ROS - Socket (ROSLIBJS) </a:t>
            </a:r>
          </a:p>
          <a:p>
            <a:r>
              <a:rPr lang="de-DE" dirty="0"/>
              <a:t>Publish / </a:t>
            </a:r>
            <a:r>
              <a:rPr lang="de-DE" dirty="0" err="1"/>
              <a:t>Subscribe</a:t>
            </a:r>
            <a:endParaRPr lang="de-DE" dirty="0"/>
          </a:p>
          <a:p>
            <a:r>
              <a:rPr lang="de-DE" dirty="0"/>
              <a:t>Twist </a:t>
            </a:r>
          </a:p>
          <a:p>
            <a:r>
              <a:rPr lang="de-DE" dirty="0"/>
              <a:t>Komponenten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57E8537-E5EE-0C81-610F-C02E27AAF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5398" y="1676694"/>
            <a:ext cx="6386185" cy="2128728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BA0511E-642D-8435-B5DB-5092BF68C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5398" y="2530721"/>
            <a:ext cx="6386185" cy="254940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39CAF68-BC0B-31B6-5BB1-F5A5963DA9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0584" y="618518"/>
            <a:ext cx="5775811" cy="511521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15DF2AD-52DB-EA46-2A4D-4E2CCE2FDD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5400" y="1770179"/>
            <a:ext cx="2000529" cy="3162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1747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8FDD1B-40B6-A7E0-BE26-52B4D1267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Backend ROS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8A98986-61AE-E9AE-F9E0-1259D62E77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0327" y="3928265"/>
            <a:ext cx="7716030" cy="1262623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B93AEEE-2955-13E6-0A85-F3BCB148EF5C}"/>
              </a:ext>
            </a:extLst>
          </p:cNvPr>
          <p:cNvSpPr txBox="1"/>
          <p:nvPr/>
        </p:nvSpPr>
        <p:spPr>
          <a:xfrm>
            <a:off x="1141412" y="1979642"/>
            <a:ext cx="800258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/>
              <a:t>Robot Operating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/>
              <a:t>Sammlung von Bibliotheken und Werkzeugen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/>
              <a:t>ROS-Graph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/>
              <a:t>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/>
              <a:t>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3200" dirty="0"/>
              <a:t>Message</a:t>
            </a:r>
          </a:p>
        </p:txBody>
      </p:sp>
    </p:spTree>
    <p:extLst>
      <p:ext uri="{BB962C8B-B14F-4D97-AF65-F5344CB8AC3E}">
        <p14:creationId xmlns:p14="http://schemas.microsoft.com/office/powerpoint/2010/main" val="35354845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83D54E2A-004F-D4BD-D8F4-42E746146D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955" y="1499535"/>
            <a:ext cx="5416486" cy="4062365"/>
          </a:xfrm>
        </p:spPr>
      </p:pic>
      <p:pic>
        <p:nvPicPr>
          <p:cNvPr id="6" name="Inhaltsplatzhalter 4">
            <a:extLst>
              <a:ext uri="{FF2B5EF4-FFF2-40B4-BE49-F238E27FC236}">
                <a16:creationId xmlns:a16="http://schemas.microsoft.com/office/drawing/2014/main" id="{5BFF5438-5564-88C5-B032-2822C181C2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69"/>
          <a:stretch/>
        </p:blipFill>
        <p:spPr>
          <a:xfrm>
            <a:off x="6384020" y="1354393"/>
            <a:ext cx="5234030" cy="435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135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09274A-E13C-173E-AC5F-4BA3F0742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632" y="290213"/>
            <a:ext cx="2725912" cy="656609"/>
          </a:xfrm>
        </p:spPr>
        <p:txBody>
          <a:bodyPr/>
          <a:lstStyle/>
          <a:p>
            <a:r>
              <a:rPr lang="de-DE" dirty="0"/>
              <a:t>Micro ROS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795B308-E4A2-1058-906E-F3CCF81360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867"/>
          <a:stretch/>
        </p:blipFill>
        <p:spPr>
          <a:xfrm>
            <a:off x="1770075" y="946822"/>
            <a:ext cx="7969543" cy="5657028"/>
          </a:xfr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1367A8E3-96F9-C443-D6E6-713911A9D60A}"/>
              </a:ext>
            </a:extLst>
          </p:cNvPr>
          <p:cNvSpPr/>
          <p:nvPr/>
        </p:nvSpPr>
        <p:spPr>
          <a:xfrm>
            <a:off x="1770075" y="946822"/>
            <a:ext cx="1669409" cy="9982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8322923-2986-CB66-851F-03B80ED42C04}"/>
              </a:ext>
            </a:extLst>
          </p:cNvPr>
          <p:cNvSpPr/>
          <p:nvPr/>
        </p:nvSpPr>
        <p:spPr>
          <a:xfrm>
            <a:off x="1770076" y="6031684"/>
            <a:ext cx="1384186" cy="57216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1775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209</Words>
  <Application>Microsoft Office PowerPoint</Application>
  <PresentationFormat>Breitbild</PresentationFormat>
  <Paragraphs>77</Paragraphs>
  <Slides>19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Tw Cen MT</vt:lpstr>
      <vt:lpstr>Schaltkreis</vt:lpstr>
      <vt:lpstr>Roboter orchestrierungssoftware</vt:lpstr>
      <vt:lpstr>Gliederung</vt:lpstr>
      <vt:lpstr>Was ist robotik und wo wird sie gebraucht?</vt:lpstr>
      <vt:lpstr>Frontend - Evaluation</vt:lpstr>
      <vt:lpstr>Frontend – Kommunikation</vt:lpstr>
      <vt:lpstr>Frontend – Aufbau</vt:lpstr>
      <vt:lpstr>Backend ROS</vt:lpstr>
      <vt:lpstr>PowerPoint-Präsentation</vt:lpstr>
      <vt:lpstr>Micro ROS</vt:lpstr>
      <vt:lpstr>Gesamtaufbau</vt:lpstr>
      <vt:lpstr>Kompilierungspipeline</vt:lpstr>
      <vt:lpstr>Code</vt:lpstr>
      <vt:lpstr>Code</vt:lpstr>
      <vt:lpstr>Roboterplatform</vt:lpstr>
      <vt:lpstr>Design Prozess</vt:lpstr>
      <vt:lpstr>PowerPoint-Präsentation</vt:lpstr>
      <vt:lpstr>Design Prozess</vt:lpstr>
      <vt:lpstr>Probleme</vt:lpstr>
      <vt:lpstr>Vielen Dank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Roboterorchestrierungssoftware</dc:title>
  <dc:creator>Ordenkeim93499</dc:creator>
  <cp:lastModifiedBy>Stefan Geiring</cp:lastModifiedBy>
  <cp:revision>16</cp:revision>
  <dcterms:created xsi:type="dcterms:W3CDTF">2023-01-26T11:03:30Z</dcterms:created>
  <dcterms:modified xsi:type="dcterms:W3CDTF">2023-01-27T21:45:12Z</dcterms:modified>
</cp:coreProperties>
</file>

<file path=docProps/thumbnail.jpeg>
</file>